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56" r:id="rId3"/>
    <p:sldId id="350" r:id="rId4"/>
    <p:sldId id="1216" r:id="rId5"/>
    <p:sldId id="1178" r:id="rId6"/>
    <p:sldId id="1196" r:id="rId7"/>
    <p:sldId id="1289" r:id="rId8"/>
    <p:sldId id="1290" r:id="rId9"/>
    <p:sldId id="1206" r:id="rId10"/>
    <p:sldId id="1207" r:id="rId11"/>
    <p:sldId id="1214" r:id="rId12"/>
    <p:sldId id="1215" r:id="rId13"/>
    <p:sldId id="1236" r:id="rId14"/>
    <p:sldId id="1222" r:id="rId15"/>
    <p:sldId id="1237" r:id="rId16"/>
    <p:sldId id="1238" r:id="rId17"/>
    <p:sldId id="1239" r:id="rId18"/>
    <p:sldId id="1240" r:id="rId19"/>
    <p:sldId id="1241" r:id="rId20"/>
    <p:sldId id="1242" r:id="rId21"/>
    <p:sldId id="1243" r:id="rId22"/>
    <p:sldId id="1253" r:id="rId23"/>
    <p:sldId id="1254" r:id="rId24"/>
    <p:sldId id="1217" r:id="rId25"/>
    <p:sldId id="1219" r:id="rId26"/>
    <p:sldId id="1224" r:id="rId27"/>
    <p:sldId id="1223" r:id="rId28"/>
    <p:sldId id="1225" r:id="rId29"/>
    <p:sldId id="1226" r:id="rId30"/>
    <p:sldId id="1229" r:id="rId31"/>
    <p:sldId id="1230" r:id="rId32"/>
    <p:sldId id="1252" r:id="rId33"/>
    <p:sldId id="1227" r:id="rId34"/>
    <p:sldId id="1228" r:id="rId35"/>
    <p:sldId id="1231" r:id="rId36"/>
    <p:sldId id="1232" r:id="rId37"/>
    <p:sldId id="1234" r:id="rId38"/>
    <p:sldId id="1235" r:id="rId39"/>
    <p:sldId id="1244" r:id="rId40"/>
    <p:sldId id="1245" r:id="rId41"/>
    <p:sldId id="1246" r:id="rId42"/>
    <p:sldId id="1247" r:id="rId43"/>
    <p:sldId id="1248" r:id="rId44"/>
    <p:sldId id="1249" r:id="rId45"/>
    <p:sldId id="1250" r:id="rId46"/>
    <p:sldId id="1258" r:id="rId47"/>
    <p:sldId id="1259" r:id="rId48"/>
    <p:sldId id="1286" r:id="rId49"/>
    <p:sldId id="1287" r:id="rId50"/>
    <p:sldId id="1278" r:id="rId51"/>
    <p:sldId id="1260" r:id="rId52"/>
    <p:sldId id="1261" r:id="rId53"/>
    <p:sldId id="1280" r:id="rId54"/>
    <p:sldId id="12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217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2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8.png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3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tiff"/><Relationship Id="rId7" Type="http://schemas.openxmlformats.org/officeDocument/2006/relationships/image" Target="../media/image4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9.tiff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8.tiff"/><Relationship Id="rId4" Type="http://schemas.openxmlformats.org/officeDocument/2006/relationships/image" Target="../media/image38.tiff"/><Relationship Id="rId9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3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openxmlformats.org/officeDocument/2006/relationships/image" Target="../media/image2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../media/image69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6619380" y="1368757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380" y="1368757"/>
                <a:ext cx="4681393" cy="1130522"/>
              </a:xfrm>
              <a:prstGeom prst="roundRect">
                <a:avLst/>
              </a:prstGeom>
              <a:blipFill>
                <a:blip r:embed="rId3"/>
                <a:stretch>
                  <a:fillRect l="-809" r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Homework 4 was due yesterday</a:t>
            </a:r>
          </a:p>
          <a:p>
            <a:r>
              <a:rPr lang="en-US" dirty="0"/>
              <a:t>Homework 5 will be announced later today or tomorrow</a:t>
            </a:r>
          </a:p>
          <a:p>
            <a:pPr lvl="1"/>
            <a:r>
              <a:rPr lang="en-US" dirty="0"/>
              <a:t>This will be our last assignment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2"/>
            <a:endParaRPr lang="en-US" dirty="0"/>
          </a:p>
          <a:p>
            <a:r>
              <a:rPr lang="en-US" dirty="0"/>
              <a:t>Please ask course-related questions on Piazza</a:t>
            </a:r>
          </a:p>
          <a:p>
            <a:pPr lvl="1"/>
            <a:r>
              <a:rPr lang="en-US" dirty="0"/>
              <a:t>I have been very behind on emails and don’t open all emails</a:t>
            </a:r>
          </a:p>
          <a:p>
            <a:pPr lvl="1"/>
            <a:r>
              <a:rPr lang="en-US" dirty="0"/>
              <a:t>However, I’ll try to check Piazza regularly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changed back to our original notations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10345" r="-360000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6154" t="-10345" r="-204615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10345" r="-1527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/>
                    </a:solidFill>
                  </a:rPr>
                  <a:t>(Assume data is linearly separable)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>
                <a:blip r:embed="rId2"/>
                <a:stretch>
                  <a:fillRect l="-1044" t="-1961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31446" cy="4351338"/>
              </a:xfrm>
            </p:spPr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31446" cy="4351338"/>
              </a:xfrm>
              <a:blipFill>
                <a:blip r:embed="rId3"/>
                <a:stretch>
                  <a:fillRect l="-1026" t="-2326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68296" y="2819211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8296" y="2819211"/>
                <a:ext cx="4689791" cy="876151"/>
              </a:xfrm>
              <a:blipFill>
                <a:blip r:embed="rId2"/>
                <a:stretch>
                  <a:fillRect l="-1622" t="-18571" r="-541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64551" y="6920611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F5D0B-BC08-D866-E265-B59B6631A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319" y="3705606"/>
            <a:ext cx="3141312" cy="18583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CA40A5-3606-D96F-2932-AF73C96331BD}"/>
              </a:ext>
            </a:extLst>
          </p:cNvPr>
          <p:cNvSpPr txBox="1">
            <a:spLocks/>
          </p:cNvSpPr>
          <p:nvPr/>
        </p:nvSpPr>
        <p:spPr>
          <a:xfrm>
            <a:off x="1156546" y="6302301"/>
            <a:ext cx="8546254" cy="66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We mostly focus on </a:t>
            </a:r>
            <a:r>
              <a:rPr lang="en-US">
                <a:solidFill>
                  <a:srgbClr val="C00000"/>
                </a:solidFill>
              </a:rPr>
              <a:t>feed-forward</a:t>
            </a:r>
            <a:r>
              <a:rPr lang="en-US"/>
              <a:t> network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250269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702F-EEA1-A3EB-9B3C-DC9CA293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Kernel Tricks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</p:spPr>
            <p:txBody>
              <a:bodyPr/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EF85E1-2D9A-7A14-4786-BC3B0276A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400082" cy="4351338"/>
              </a:xfrm>
              <a:blipFill>
                <a:blip r:embed="rId2"/>
                <a:stretch>
                  <a:fillRect l="-1215" t="-3488" r="-1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067536-C350-A864-FF9F-F2EB7038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057" y="1825625"/>
            <a:ext cx="2110144" cy="211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54967</TotalTime>
  <Words>3380</Words>
  <Application>Microsoft Macintosh PowerPoint</Application>
  <PresentationFormat>Widescreen</PresentationFormat>
  <Paragraphs>657</Paragraphs>
  <Slides>54</Slides>
  <Notes>17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Machines</vt:lpstr>
      <vt:lpstr>Soft-Margin SVM</vt:lpstr>
      <vt:lpstr>Primal-Dual Formulations of Hard-Margin SVM</vt:lpstr>
      <vt:lpstr>Support Vectors</vt:lpstr>
      <vt:lpstr>Nonlinear Transform and Kernel Tricks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4689</cp:revision>
  <cp:lastPrinted>2020-04-09T16:19:58Z</cp:lastPrinted>
  <dcterms:created xsi:type="dcterms:W3CDTF">2017-08-24T15:35:37Z</dcterms:created>
  <dcterms:modified xsi:type="dcterms:W3CDTF">2022-11-16T00:11:32Z</dcterms:modified>
</cp:coreProperties>
</file>